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03" autoAdjust="0"/>
    <p:restoredTop sz="94660"/>
  </p:normalViewPr>
  <p:slideViewPr>
    <p:cSldViewPr snapToGrid="0">
      <p:cViewPr varScale="1">
        <p:scale>
          <a:sx n="58" d="100"/>
          <a:sy n="58" d="100"/>
        </p:scale>
        <p:origin x="200" y="1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10/16/17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10/16/17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10/16/17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10/16/17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10/16/17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10/16/17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10/16/17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10/16/17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10/16/17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10/16/17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10/16/17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10/16/17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Observable properties kit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Created by Sydney Arman and Ashley Wanner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31807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Kit Explanation: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u="sng" dirty="0" smtClean="0"/>
              <a:t>Standard: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2-PS1-1:Plan and conduct an investigation to describe and classify kinds of materials by their observable 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properties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Has a variety of activities that help students identify different objects by their characteristics and properties.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3240">
            <a:off x="6555346" y="3646332"/>
            <a:ext cx="4881093" cy="2745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70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Lesson 1: </a:t>
            </a:r>
            <a:r>
              <a:rPr lang="en-US" dirty="0" smtClean="0"/>
              <a:t>Identifying solids, liquids, and gases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0487" y="2142074"/>
            <a:ext cx="4628570" cy="39322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81104" y="2014194"/>
            <a:ext cx="4636395" cy="4241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 a book on 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properties </a:t>
            </a:r>
            <a:endParaRPr lang="en-US" sz="36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Scavenger hunt-find 3-2-1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did you know it was a 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solid (liquid, gas)?</a:t>
            </a:r>
            <a:endParaRPr lang="en-US" sz="3600" dirty="0">
              <a:solidFill>
                <a:schemeClr val="accent3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89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4780208" cy="2899096"/>
          </a:xfrm>
        </p:spPr>
        <p:txBody>
          <a:bodyPr/>
          <a:lstStyle/>
          <a:p>
            <a:r>
              <a:rPr lang="en-US" dirty="0" smtClean="0"/>
              <a:t>Lesson 2: Properties of Matter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34222" y="321972"/>
            <a:ext cx="4662826" cy="62218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2428" y="3322749"/>
            <a:ext cx="5756857" cy="2858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Showing a video 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observable properties</a:t>
            </a:r>
            <a:endParaRPr lang="en-US" sz="24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Teacher 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shows objects from the kit 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 and discuss about the properties as a group</a:t>
            </a:r>
            <a:endParaRPr lang="en-US" sz="24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“Think, pair, share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”-students will get into groups and discuss properties of objects placed in their groups.</a:t>
            </a:r>
            <a:endParaRPr lang="en-US" sz="2400" dirty="0">
              <a:solidFill>
                <a:schemeClr val="accent3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16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3: Small Group Stations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3089" y="1708738"/>
            <a:ext cx="2981325" cy="3695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0831" y="3406546"/>
            <a:ext cx="2877691" cy="32110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5739" y="1708738"/>
            <a:ext cx="2759836" cy="24044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92632" y="3573778"/>
            <a:ext cx="2667000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31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Lesson 4: “Your turn”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are to bring an object of their choice from home to school for peers to record observable properties.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4890" y="3200936"/>
            <a:ext cx="5271216" cy="32945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1036" y="2562897"/>
            <a:ext cx="3874888" cy="393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03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869583" cy="4779412"/>
          </a:xfrm>
        </p:spPr>
        <p:txBody>
          <a:bodyPr/>
          <a:lstStyle/>
          <a:p>
            <a:r>
              <a:rPr lang="en-US" dirty="0" smtClean="0"/>
              <a:t>Total Cost of Kit:</a:t>
            </a:r>
            <a:endParaRPr lang="en-US" dirty="0"/>
          </a:p>
        </p:txBody>
      </p:sp>
      <p:pic>
        <p:nvPicPr>
          <p:cNvPr id="1026" name="Picture 2" descr="https://lh3.googleusercontent.com/g3QGJn1FKTGS0ZEmG5F2t7g_dxSmrVo9aB0r8CvTj81RKD-ppss-TFWgVpcc99vV26-zSYwRkVc14k6thHy81tDvBvyZ89b2QjcwIAHIk_peMVvzxiLhSnQiuvhC1V6x2akGPhrL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4" b="8744"/>
          <a:stretch/>
        </p:blipFill>
        <p:spPr bwMode="auto">
          <a:xfrm>
            <a:off x="2846231" y="441676"/>
            <a:ext cx="9079534" cy="607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540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304</TotalTime>
  <Words>167</Words>
  <Application>Microsoft Macintosh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Calibri</vt:lpstr>
      <vt:lpstr>Century Gothic</vt:lpstr>
      <vt:lpstr>Courier New</vt:lpstr>
      <vt:lpstr>Garamond</vt:lpstr>
      <vt:lpstr>Symbol</vt:lpstr>
      <vt:lpstr>Times New Roman</vt:lpstr>
      <vt:lpstr>Savon</vt:lpstr>
      <vt:lpstr>Observable properties kit</vt:lpstr>
      <vt:lpstr>Kit Explanation:</vt:lpstr>
      <vt:lpstr>Lesson 1: Identifying solids, liquids, and gases</vt:lpstr>
      <vt:lpstr>Lesson 2: Properties of Matter </vt:lpstr>
      <vt:lpstr>Lesson 3: Small Group Stations</vt:lpstr>
      <vt:lpstr>Lesson 4: “Your turn”</vt:lpstr>
      <vt:lpstr>Total Cost of Kit: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Observable properties kit</dc:title>
  <dc:creator>Owner</dc:creator>
  <cp:lastModifiedBy>Sydney Arman</cp:lastModifiedBy>
  <cp:revision>12</cp:revision>
  <dcterms:created xsi:type="dcterms:W3CDTF">2017-10-15T23:15:50Z</dcterms:created>
  <dcterms:modified xsi:type="dcterms:W3CDTF">2017-10-17T03:57:38Z</dcterms:modified>
</cp:coreProperties>
</file>